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E71A9C-B5E7-4E77-B7F2-E55F619E7FCE}" type="datetimeFigureOut">
              <a:rPr lang="en-US" smtClean="0"/>
              <a:pPr/>
              <a:t>8/19/2010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65BAE9-187E-4EA0-AF1C-0822AD01A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informatics.com/math_science/carbon.htm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orldofmolecules.com/drugs/" TargetMode="External"/><Relationship Id="rId4" Type="http://schemas.openxmlformats.org/officeDocument/2006/relationships/hyperlink" Target="http://www.worldofmolecules.com/fuel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ngela\Desktop\sounds\baseball_songs___put_me_in_coach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slopes of RS and TS for the given points, R, T, and S.  Determine whether RS and TS are </a:t>
            </a:r>
            <a:r>
              <a:rPr lang="en-US" i="1" dirty="0" smtClean="0"/>
              <a:t>perpendicular</a:t>
            </a:r>
            <a:r>
              <a:rPr lang="en-US" dirty="0" smtClean="0"/>
              <a:t> or </a:t>
            </a:r>
            <a:r>
              <a:rPr lang="en-US" i="1" dirty="0" smtClean="0"/>
              <a:t>not perpendicular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R(4,5), S(-1,10), T(13,20)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Bell Ringer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nzen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533400"/>
            <a:ext cx="2390775" cy="23050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Benzene Molecule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352800"/>
            <a:ext cx="723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benzene molecule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, consists of six carbon atoms in a regular hexagonal pattern with a hydrogen atom attached to each carbon atom.  Find the sum of the measures of the interior angles of the hexagon.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4953000"/>
            <a:ext cx="7848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chemical compound benzene (C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) is a colorless, flammable, aromatic hydrocarbon, that is a known carcinogen. It boils at 80.1°C and melts at 5.5°C. Benzene has a heat of vaporization of 44.3 kJ/mol and a heat of fusion of 9.84 kJ/mol. Produced by hydrogen reduction of some allotropes of </a:t>
            </a:r>
            <a:r>
              <a:rPr lang="en-US" dirty="0" smtClean="0">
                <a:hlinkClick r:id="rId3" tooltip="Carbon"/>
              </a:rPr>
              <a:t>carbon</a:t>
            </a:r>
            <a:r>
              <a:rPr lang="en-US" dirty="0" smtClean="0"/>
              <a:t>, or from </a:t>
            </a:r>
            <a:r>
              <a:rPr lang="en-US" dirty="0" smtClean="0">
                <a:hlinkClick r:id="rId4" tooltip="Petroleum"/>
              </a:rPr>
              <a:t>petroleum</a:t>
            </a:r>
            <a:r>
              <a:rPr lang="en-US" dirty="0" smtClean="0"/>
              <a:t>, it is used in the creation of </a:t>
            </a:r>
            <a:r>
              <a:rPr lang="en-US" dirty="0" smtClean="0">
                <a:hlinkClick r:id="rId5" tooltip="Drug"/>
              </a:rPr>
              <a:t>drugs</a:t>
            </a:r>
            <a:r>
              <a:rPr lang="en-US" dirty="0" smtClean="0"/>
              <a:t>, plastics, </a:t>
            </a:r>
            <a:r>
              <a:rPr lang="en-US" dirty="0" smtClean="0">
                <a:hlinkClick r:id="rId4" tooltip="Gasoline"/>
              </a:rPr>
              <a:t>gasoline</a:t>
            </a:r>
            <a:r>
              <a:rPr lang="en-US" dirty="0" smtClean="0"/>
              <a:t>, synthetic rubber, napalm and dyes.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8-1 Investigate interior and exterior angles of polygons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 take turns, one solving a problem while the other coaches.</a:t>
            </a:r>
          </a:p>
          <a:p>
            <a:r>
              <a:rPr lang="en-US" dirty="0" smtClean="0"/>
              <a:t>1.  Partner A solves the first problem.</a:t>
            </a:r>
          </a:p>
          <a:p>
            <a:r>
              <a:rPr lang="en-US" dirty="0" smtClean="0"/>
              <a:t>2. Partner B watches and listens, checks, coaches if necessary, and praises.</a:t>
            </a:r>
          </a:p>
          <a:p>
            <a:r>
              <a:rPr lang="en-US" dirty="0" smtClean="0"/>
              <a:t>3.  Partner B solves the next problem.</a:t>
            </a:r>
          </a:p>
          <a:p>
            <a:r>
              <a:rPr lang="en-US" dirty="0" smtClean="0"/>
              <a:t>4.  Partner A watches and listens, checks, coaches if necessary, and praises.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Rally Coach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slopes of RS and TS for the given points, R, T, and S.  Determine whether RS and TS are </a:t>
            </a:r>
            <a:r>
              <a:rPr lang="en-US" i="1" dirty="0" smtClean="0"/>
              <a:t>perpendicular</a:t>
            </a:r>
            <a:r>
              <a:rPr lang="en-US" dirty="0" smtClean="0"/>
              <a:t> or </a:t>
            </a:r>
            <a:r>
              <a:rPr lang="en-US" i="1" dirty="0" smtClean="0"/>
              <a:t>not perpendicular</a:t>
            </a:r>
            <a:r>
              <a:rPr lang="en-US" dirty="0" smtClean="0"/>
              <a:t>.</a:t>
            </a:r>
          </a:p>
          <a:p>
            <a:pPr marL="624078" indent="-514350">
              <a:buAutoNum type="arabicPeriod"/>
            </a:pPr>
            <a:r>
              <a:rPr lang="en-US" dirty="0" smtClean="0"/>
              <a:t>R(-9,6), S(3,8). T(1,20)</a:t>
            </a:r>
          </a:p>
          <a:p>
            <a:pPr marL="624078" indent="-514350">
              <a:buAutoNum type="arabicPeriod"/>
            </a:pPr>
            <a:r>
              <a:rPr lang="en-US" dirty="0" smtClean="0"/>
              <a:t>R(-6,-1), S(5,3), T(2,5)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Rally Coach</a:t>
            </a:r>
            <a:endParaRPr lang="en-US" dirty="0"/>
          </a:p>
        </p:txBody>
      </p:sp>
      <p:pic>
        <p:nvPicPr>
          <p:cNvPr id="4" name="baseball_songs___put_me_in_coac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7912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R.4.G.2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Objective: I will find the sum of the measures of the interior and exterior angles of polygons. I will also find the measure of each interior and exterior angle when the sides and angles are all congruent, which is called a regular polygon.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Geometry SLE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take turns stating and writing responses or solutions.  Record answers on one sheet of paper.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Rally Robin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rmAutofit/>
          </a:bodyPr>
          <a:lstStyle/>
          <a:p>
            <a:r>
              <a:rPr lang="en-US" dirty="0" smtClean="0"/>
              <a:t>Name as many polygons as you can think of and record your answers on your sheet of paper.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share time!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Convex Polygon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Triangles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 of Angle Measures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Quadrilateral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Pentagon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Hexagon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Heptagon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Polygons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355</Words>
  <Application>Microsoft Office PowerPoint</Application>
  <PresentationFormat>On-screen Show (4:3)</PresentationFormat>
  <Paragraphs>36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   Bell Ringer</vt:lpstr>
      <vt:lpstr>8-1 Investigate interior and exterior angles of polygons</vt:lpstr>
      <vt:lpstr>Rally Coach</vt:lpstr>
      <vt:lpstr>Rally Coach</vt:lpstr>
      <vt:lpstr>Geometry SLE </vt:lpstr>
      <vt:lpstr>Write Rally Robin</vt:lpstr>
      <vt:lpstr>Name as many polygons as you can think of and record your answers on your sheet of paper.</vt:lpstr>
      <vt:lpstr>Class share time!</vt:lpstr>
      <vt:lpstr>Types of Polygons</vt:lpstr>
      <vt:lpstr>Slide 10</vt:lpstr>
      <vt:lpstr>                     Benzene Molecule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Bell Ringer</dc:title>
  <dc:creator>Us</dc:creator>
  <cp:lastModifiedBy>Us</cp:lastModifiedBy>
  <cp:revision>7</cp:revision>
  <dcterms:created xsi:type="dcterms:W3CDTF">2010-08-20T01:58:38Z</dcterms:created>
  <dcterms:modified xsi:type="dcterms:W3CDTF">2010-08-20T03:31:39Z</dcterms:modified>
</cp:coreProperties>
</file>